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70" r:id="rId11"/>
    <p:sldId id="271" r:id="rId12"/>
    <p:sldId id="264" r:id="rId13"/>
    <p:sldId id="263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6CA06D7-CEED-435E-BA64-BEB90229FBF2}">
          <p14:sldIdLst>
            <p14:sldId id="256"/>
          </p14:sldIdLst>
        </p14:section>
        <p14:section name="Untitled Section" id="{0F380236-C304-4314-8F58-DAD91894C36A}">
          <p14:sldIdLst>
            <p14:sldId id="257"/>
            <p14:sldId id="258"/>
            <p14:sldId id="259"/>
            <p14:sldId id="260"/>
            <p14:sldId id="261"/>
            <p14:sldId id="262"/>
            <p14:sldId id="268"/>
            <p14:sldId id="269"/>
            <p14:sldId id="270"/>
            <p14:sldId id="271"/>
            <p14:sldId id="264"/>
            <p14:sldId id="263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85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36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984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885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8042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416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95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78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2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3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3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3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8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1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0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8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32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slide" Target="slide1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QUIZ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Piante aromatiche istriane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1766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Hmmm....</a:t>
            </a:r>
            <a:r>
              <a:rPr lang="hr-HR" dirty="0" smtClean="0"/>
              <a:t>sbagliato!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>
                <a:hlinkClick r:id="rId2" action="ppaction://hlinksldjump"/>
              </a:rPr>
              <a:t>Riprova</a:t>
            </a:r>
            <a:r>
              <a:rPr lang="hr-HR" dirty="0"/>
              <a:t> 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473" y="31448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/>
              <a:t>Hmmm</a:t>
            </a:r>
            <a:r>
              <a:rPr lang="hr-HR" dirty="0"/>
              <a:t>....</a:t>
            </a:r>
            <a:r>
              <a:rPr lang="hr-HR" dirty="0" smtClean="0"/>
              <a:t>sbagliato!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>
                <a:hlinkClick r:id="rId2" action="ppaction://hlinksldjump"/>
              </a:rPr>
              <a:t>Riprova </a:t>
            </a:r>
            <a:endParaRPr lang="hr-HR" sz="2400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891" y="31448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Bravissimo</a:t>
            </a:r>
            <a:r>
              <a:rPr lang="hr-HR" dirty="0" smtClean="0"/>
              <a:t>...la risposta è </a:t>
            </a:r>
            <a:r>
              <a:rPr lang="hr-HR" dirty="0" smtClean="0"/>
              <a:t>corretta!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hlinkClick r:id="rId2" action="ppaction://hlinksldjump"/>
              </a:rPr>
              <a:t>Domanda 2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177" y="3021878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Bravissimo</a:t>
            </a:r>
            <a:r>
              <a:rPr lang="it-IT" dirty="0"/>
              <a:t>...la risposta è </a:t>
            </a:r>
            <a:r>
              <a:rPr lang="it-IT" dirty="0" smtClean="0"/>
              <a:t>corretta</a:t>
            </a:r>
            <a:r>
              <a:rPr lang="hr-HR" dirty="0" smtClean="0"/>
              <a:t>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hlinkClick r:id="rId2" action="ppaction://hlinksldjump"/>
              </a:rPr>
              <a:t>Domanda 3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650" y="3125787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Bravissimo</a:t>
            </a:r>
            <a:r>
              <a:rPr lang="it-IT" dirty="0"/>
              <a:t>...la risposta è </a:t>
            </a:r>
            <a:r>
              <a:rPr lang="it-IT" dirty="0" smtClean="0"/>
              <a:t>corretta</a:t>
            </a:r>
            <a:r>
              <a:rPr lang="hr-HR" dirty="0" smtClean="0"/>
              <a:t>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hlinkClick r:id="rId2" action="ppaction://hlinksldjump"/>
              </a:rPr>
              <a:t>Domanda 4</a:t>
            </a:r>
            <a:endParaRPr lang="hr-H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231" y="3125787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4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Bravissimo</a:t>
            </a:r>
            <a:r>
              <a:rPr lang="it-IT" dirty="0"/>
              <a:t>...la risposta è </a:t>
            </a:r>
            <a:r>
              <a:rPr lang="it-IT" dirty="0" smtClean="0"/>
              <a:t>corretta</a:t>
            </a:r>
            <a:r>
              <a:rPr lang="hr-HR" dirty="0" smtClean="0"/>
              <a:t>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hlinkClick r:id="rId2" action="ppaction://hlinksldjump"/>
              </a:rPr>
              <a:t>Domanda 5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268" y="3125787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/>
              <a:t>Yeyyyy !!!</a:t>
            </a:r>
            <a:endParaRPr lang="hr-HR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800" dirty="0" smtClean="0"/>
              <a:t>Congratulazioni!!!</a:t>
            </a:r>
          </a:p>
          <a:p>
            <a:pPr marL="0" indent="0">
              <a:buNone/>
            </a:pPr>
            <a:r>
              <a:rPr lang="hr-HR" sz="2800" dirty="0" smtClean="0"/>
              <a:t>Hai finito il quiz con successo!!!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9282545" y="4987636"/>
            <a:ext cx="591128" cy="60960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87" y="3637586"/>
            <a:ext cx="2762250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692" y="3637586"/>
            <a:ext cx="2939475" cy="195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1. Di che colore è l’elicriso?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hlinkClick r:id="rId2" action="ppaction://hlinksldjump"/>
              </a:rPr>
              <a:t>Giallo </a:t>
            </a:r>
            <a:endParaRPr lang="hr-HR" sz="2400" dirty="0" smtClean="0"/>
          </a:p>
          <a:p>
            <a:r>
              <a:rPr lang="hr-HR" sz="2400" dirty="0" smtClean="0">
                <a:hlinkClick r:id="rId3" action="ppaction://hlinksldjump"/>
              </a:rPr>
              <a:t>Bianco </a:t>
            </a:r>
            <a:endParaRPr lang="hr-HR" sz="2400" dirty="0" smtClean="0"/>
          </a:p>
          <a:p>
            <a:r>
              <a:rPr lang="hr-HR" sz="2400" dirty="0" smtClean="0">
                <a:hlinkClick r:id="rId3" action="ppaction://hlinksldjump"/>
              </a:rPr>
              <a:t>Viola </a:t>
            </a:r>
            <a:endParaRPr lang="hr-HR" sz="2400" dirty="0" smtClean="0"/>
          </a:p>
          <a:p>
            <a:r>
              <a:rPr lang="hr-HR" sz="2400" dirty="0" smtClean="0">
                <a:hlinkClick r:id="rId3" action="ppaction://hlinksldjump"/>
              </a:rPr>
              <a:t>Rosso </a:t>
            </a:r>
            <a:endParaRPr lang="hr-HR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186" y="2040226"/>
            <a:ext cx="2628900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523" y="4358647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327" y="692727"/>
            <a:ext cx="8578269" cy="1602509"/>
          </a:xfrm>
        </p:spPr>
        <p:txBody>
          <a:bodyPr/>
          <a:lstStyle/>
          <a:p>
            <a:r>
              <a:rPr lang="hr-HR" dirty="0" smtClean="0"/>
              <a:t>2.Quanti tipi di lavanda esistono al mondo?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hlinkClick r:id="rId2" action="ppaction://hlinksldjump"/>
              </a:rPr>
              <a:t>100</a:t>
            </a:r>
            <a:endParaRPr lang="hr-HR" sz="2400" dirty="0" smtClean="0"/>
          </a:p>
          <a:p>
            <a:r>
              <a:rPr lang="hr-HR" sz="2400" dirty="0" smtClean="0">
                <a:hlinkClick r:id="rId2" action="ppaction://hlinksldjump"/>
              </a:rPr>
              <a:t>300</a:t>
            </a:r>
            <a:endParaRPr lang="hr-HR" sz="2400" dirty="0" smtClean="0"/>
          </a:p>
          <a:p>
            <a:r>
              <a:rPr lang="hr-HR" sz="2400" dirty="0" smtClean="0">
                <a:hlinkClick r:id="rId3" action="ppaction://hlinksldjump"/>
              </a:rPr>
              <a:t>40</a:t>
            </a:r>
            <a:endParaRPr lang="hr-HR" sz="2400" dirty="0" smtClean="0"/>
          </a:p>
          <a:p>
            <a:r>
              <a:rPr lang="hr-HR" sz="2400" dirty="0" smtClean="0">
                <a:hlinkClick r:id="rId2" action="ppaction://hlinksldjump"/>
              </a:rPr>
              <a:t>1 000</a:t>
            </a:r>
            <a:endParaRPr lang="hr-HR" sz="2400" dirty="0"/>
          </a:p>
          <a:p>
            <a:r>
              <a:rPr lang="hr-HR" sz="2400" dirty="0" smtClean="0">
                <a:hlinkClick r:id="rId2" action="ppaction://hlinksldjump"/>
              </a:rPr>
              <a:t>0</a:t>
            </a:r>
            <a:endParaRPr lang="hr-H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377" y="2135909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377" y="4375584"/>
            <a:ext cx="2857500" cy="190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3.Quale di queste piante viene usata spesso nella </a:t>
            </a:r>
            <a:r>
              <a:rPr lang="hr-HR" sz="4000" dirty="0" smtClean="0"/>
              <a:t>cucina</a:t>
            </a:r>
            <a:r>
              <a:rPr lang="hr-HR" dirty="0" smtClean="0"/>
              <a:t> istriana?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>
                <a:hlinkClick r:id="rId2" action="ppaction://hlinksldjump"/>
              </a:rPr>
              <a:t>L’erba</a:t>
            </a:r>
            <a:endParaRPr lang="hr-HR" sz="2400" dirty="0" smtClean="0"/>
          </a:p>
          <a:p>
            <a:r>
              <a:rPr lang="hr-HR" sz="2400" dirty="0" smtClean="0">
                <a:hlinkClick r:id="rId2" action="ppaction://hlinksldjump"/>
              </a:rPr>
              <a:t>La rosa</a:t>
            </a:r>
            <a:endParaRPr lang="hr-HR" sz="2400" dirty="0" smtClean="0"/>
          </a:p>
          <a:p>
            <a:r>
              <a:rPr lang="hr-HR" sz="2400" dirty="0" smtClean="0">
                <a:hlinkClick r:id="rId2" action="ppaction://hlinksldjump"/>
              </a:rPr>
              <a:t>Il cacao</a:t>
            </a:r>
            <a:endParaRPr lang="hr-HR" sz="2400" dirty="0" smtClean="0"/>
          </a:p>
          <a:p>
            <a:r>
              <a:rPr lang="hr-HR" sz="2400" dirty="0" smtClean="0">
                <a:hlinkClick r:id="rId3" action="ppaction://hlinksldjump"/>
              </a:rPr>
              <a:t>Il rosmarino</a:t>
            </a:r>
            <a:endParaRPr lang="hr-HR" sz="2400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076" y="2133600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22064" b="21378"/>
          <a:stretch/>
        </p:blipFill>
        <p:spPr>
          <a:xfrm>
            <a:off x="6701383" y="4105275"/>
            <a:ext cx="3037208" cy="229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dirty="0" smtClean="0"/>
              <a:t>4.Quale di queste foto rappresenta una pianta di salvia? </a:t>
            </a:r>
            <a:endParaRPr lang="hr-HR" sz="4000" dirty="0"/>
          </a:p>
        </p:txBody>
      </p:sp>
      <p:pic>
        <p:nvPicPr>
          <p:cNvPr id="5" name="Content Placeholder 4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5130" y="2507384"/>
            <a:ext cx="2064761" cy="1546578"/>
          </a:xfrm>
          <a:prstGeom prst="rect">
            <a:avLst/>
          </a:prstGeom>
        </p:spPr>
      </p:pic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329" y="2530888"/>
            <a:ext cx="2032145" cy="2032145"/>
          </a:xfrm>
          <a:prstGeom prst="rect">
            <a:avLst/>
          </a:prstGeom>
        </p:spPr>
      </p:pic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130" y="4095381"/>
            <a:ext cx="2143125" cy="2143125"/>
          </a:xfrm>
          <a:prstGeom prst="rect">
            <a:avLst/>
          </a:prstGeom>
        </p:spPr>
      </p:pic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9593" y="4654838"/>
            <a:ext cx="3286125" cy="1390650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2912" y="2530888"/>
            <a:ext cx="2281670" cy="30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5. </a:t>
            </a:r>
            <a:r>
              <a:rPr lang="hr-HR" sz="4000" dirty="0" smtClean="0"/>
              <a:t>Quale</a:t>
            </a:r>
            <a:r>
              <a:rPr lang="hr-HR" dirty="0" smtClean="0"/>
              <a:t> di questi personaggi porta una corona d’alloro?</a:t>
            </a:r>
            <a:endParaRPr lang="hr-HR" dirty="0"/>
          </a:p>
        </p:txBody>
      </p:sp>
      <p:pic>
        <p:nvPicPr>
          <p:cNvPr id="6" name="Content Placeholder 5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1504" y="2753735"/>
            <a:ext cx="2295080" cy="2778847"/>
          </a:xfrm>
          <a:prstGeom prst="rect">
            <a:avLst/>
          </a:prstGeom>
        </p:spPr>
      </p:pic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496" y="2550535"/>
            <a:ext cx="2486025" cy="1838325"/>
          </a:xfrm>
          <a:prstGeom prst="rect">
            <a:avLst/>
          </a:prstGeom>
        </p:spPr>
      </p:pic>
      <p:pic>
        <p:nvPicPr>
          <p:cNvPr id="11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8337" y="4500806"/>
            <a:ext cx="2404342" cy="1594183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0859" y="2492375"/>
            <a:ext cx="2648596" cy="360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Hmmm</a:t>
            </a:r>
            <a:r>
              <a:rPr lang="hr-HR" dirty="0" smtClean="0"/>
              <a:t>....</a:t>
            </a:r>
            <a:r>
              <a:rPr lang="hr-HR" dirty="0" smtClean="0"/>
              <a:t>sbagliato!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>
                <a:hlinkClick r:id="rId2" action="ppaction://hlinksldjump"/>
              </a:rPr>
              <a:t>Riprova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891" y="303169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/>
              <a:t>Hmmm</a:t>
            </a:r>
            <a:r>
              <a:rPr lang="hr-HR" dirty="0"/>
              <a:t>....</a:t>
            </a:r>
            <a:r>
              <a:rPr lang="hr-HR" dirty="0" smtClean="0"/>
              <a:t>sbagliato!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>
                <a:hlinkClick r:id="rId2" action="ppaction://hlinksldjump"/>
              </a:rPr>
              <a:t>Riprova</a:t>
            </a:r>
            <a:r>
              <a:rPr lang="hr-HR" sz="2400" dirty="0"/>
              <a:t> </a:t>
            </a:r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709" y="31448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Hmmm....</a:t>
            </a:r>
            <a:r>
              <a:rPr lang="hr-HR" dirty="0" smtClean="0"/>
              <a:t>sbagliato!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>
                <a:hlinkClick r:id="rId2" action="ppaction://hlinksldjump"/>
              </a:rPr>
              <a:t>Riprova</a:t>
            </a:r>
            <a:r>
              <a:rPr lang="hr-HR" sz="2400" dirty="0"/>
              <a:t> 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092" y="302245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6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120</TotalTime>
  <Words>141</Words>
  <Application>Microsoft Office PowerPoint</Application>
  <PresentationFormat>Widescreen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Wisp</vt:lpstr>
      <vt:lpstr>QUIZ </vt:lpstr>
      <vt:lpstr>1. Di che colore è l’elicriso?</vt:lpstr>
      <vt:lpstr>2.Quanti tipi di lavanda esistono al mondo?</vt:lpstr>
      <vt:lpstr>3.Quale di queste piante viene usata spesso nella cucina istriana?</vt:lpstr>
      <vt:lpstr>4.Quale di queste foto rappresenta una pianta di salvia? </vt:lpstr>
      <vt:lpstr>5. Quale di questi personaggi porta una corona d’alloro?</vt:lpstr>
      <vt:lpstr>Hmmm....sbagliato!</vt:lpstr>
      <vt:lpstr>Hmmm....sbagliato!</vt:lpstr>
      <vt:lpstr>Hmmm....sbagliato!</vt:lpstr>
      <vt:lpstr>Hmmm....sbagliato!</vt:lpstr>
      <vt:lpstr>Hmmm....sbagliato!</vt:lpstr>
      <vt:lpstr>Bravissimo...la risposta è corretta!</vt:lpstr>
      <vt:lpstr>Bravissimo...la risposta è corretta!</vt:lpstr>
      <vt:lpstr>Bravissimo...la risposta è corretta!</vt:lpstr>
      <vt:lpstr>Bravissimo...la risposta è corretta!</vt:lpstr>
      <vt:lpstr>Yeyyyy 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Student</dc:creator>
  <cp:lastModifiedBy>Student</cp:lastModifiedBy>
  <cp:revision>20</cp:revision>
  <dcterms:created xsi:type="dcterms:W3CDTF">2019-11-08T11:08:54Z</dcterms:created>
  <dcterms:modified xsi:type="dcterms:W3CDTF">2019-12-20T10:53:51Z</dcterms:modified>
</cp:coreProperties>
</file>